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28016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Digitales Erbe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822960" y="228600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EAE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passiert mit Ihrem digitalen Leben,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22960" y="27889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EAE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Sie eines Tages nicht mehr da sind?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822960" y="3931920"/>
            <a:ext cx="4114800" cy="0"/>
          </a:xfrm>
          <a:prstGeom prst="line">
            <a:avLst/>
          </a:prstGeom>
          <a:noFill/>
          <a:ln w="25400">
            <a:solidFill>
              <a:srgbClr val="84B59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40233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einfache Anleitung — in 30 Minuten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4434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AE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Vortrag für die Seniorengemeinschaft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371600"/>
            <a:ext cx="9144000" cy="7315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"/>
            <a:ext cx="777240" cy="77724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6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594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 Handy-Code weitergeben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Klein, aber sehr wichtig — etwa 2 Minuten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0080" y="224028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 Ihrem Handy sind oft Apps für die Zwei-Faktor-Anmeldung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Ohne Handy-Code kommt niemand an diese Codes heran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Sagen Sie den Code einer Vertrauensperson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Schreiben Sie ihn auf und legen Sie ihn zu Ihren Unterlagen</a:t>
            </a:r>
            <a:endParaRPr lang="en-US" sz="1900" dirty="0"/>
          </a:p>
        </p:txBody>
      </p:sp>
      <p:sp>
        <p:nvSpPr>
          <p:cNvPr id="10" name="Shape 8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371600"/>
            <a:ext cx="9144000" cy="7315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"/>
            <a:ext cx="777240" cy="77724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7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594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 Master-Dokument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einzige Seite — alles Wichtige auf einen Blick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0080" y="224028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 Ihr Passwort-Manager ist und wie man hineinkommt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 die Krypto-Wiederherstellungswörter liegen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Ihr Handy-Code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Namen Ihrer Apple- und Google-Vertrauenspersonen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57200" y="43708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Ausdrucke: einen im eigenen Tresor, einen bei einer Vertrauensperson. Einmal pro Jahr aktualisieren.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Sie nicht tun sollten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Vier häufige, aber gefährliche Fehler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783080"/>
            <a:ext cx="39776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783080"/>
            <a:ext cx="109728" cy="1417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9476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143000" y="192024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Passwörter in Google Docs oder Notizen speichern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143000" y="2606040"/>
            <a:ext cx="3063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das Konto gesperrt ist, ist das Dokument auch gesperrt.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617720" y="1783080"/>
            <a:ext cx="39776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617720" y="1783080"/>
            <a:ext cx="109728" cy="1417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9476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394960" y="192024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Annehmen, der Ehepartner „weiß alles“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94960" y="2606040"/>
            <a:ext cx="3063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Meistens ist das nicht der Fall — sprechen Sie offen darüber.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365760" y="3383280"/>
            <a:ext cx="39776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3383280"/>
            <a:ext cx="109728" cy="1417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5478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1143000" y="352044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Kryptowährung übergehen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43000" y="4206240"/>
            <a:ext cx="3063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Verlorene Krypto ist für immer verloren. Keine Bank kann helfen.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4617720" y="3383280"/>
            <a:ext cx="39776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17720" y="3383280"/>
            <a:ext cx="109728" cy="1417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5478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5394960" y="352044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 die Bank verlassen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394960" y="4206240"/>
            <a:ext cx="3063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Ohne Unterlagen kann es Monate oder Jahre dauern.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Wichtig in Deutschland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und das deutsche Recht gehören zusammen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783080"/>
            <a:ext cx="269748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783080"/>
            <a:ext cx="2697480" cy="109728"/>
          </a:xfrm>
          <a:prstGeom prst="rect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057400"/>
            <a:ext cx="2331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Vorsorge-</a:t>
            </a:r>
            <a:endParaRPr lang="en-US" sz="2000" dirty="0"/>
          </a:p>
          <a:p>
            <a:pPr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vollmacht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297180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Regelt, wer für Sie entscheiden darf, falls Sie es selbst nicht mehr können — auch für digitale Konten.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68980" y="1783080"/>
            <a:ext cx="269748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68980" y="1783080"/>
            <a:ext cx="2697480" cy="109728"/>
          </a:xfrm>
          <a:prstGeom prst="rect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51860" y="2057400"/>
            <a:ext cx="2331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Bankvollmacht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451860" y="297180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eigene Vollmacht für die Bank. Ohne sie kommen Angehörige nicht an Konten und Schließfach.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172200" y="1783080"/>
            <a:ext cx="269748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72200" y="1783080"/>
            <a:ext cx="2697480" cy="109728"/>
          </a:xfrm>
          <a:prstGeom prst="rect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55080" y="2057400"/>
            <a:ext cx="2331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Testament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355080" y="297180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digitale Erbe gehört rechtlich zum Nachlass. Erwähnen Sie Ihre digitalen Werte ausdrücklich.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720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Sprechen Sie zur Sicherheit mit einem Notar oder Rechtsanwalt.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Ihre Checkliste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Zum Mitnehmen, Ausdrucken und Abhaken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1901952"/>
            <a:ext cx="310896" cy="310896"/>
          </a:xfrm>
          <a:prstGeom prst="rect">
            <a:avLst/>
          </a:prstGeom>
          <a:solidFill>
            <a:srgbClr val="FFFFFF"/>
          </a:solidFill>
          <a:ln w="25400">
            <a:solidFill>
              <a:srgbClr val="5B847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82880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Nachlasskontakt einrichten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57200" y="2450592"/>
            <a:ext cx="310896" cy="310896"/>
          </a:xfrm>
          <a:prstGeom prst="rect">
            <a:avLst/>
          </a:prstGeom>
          <a:solidFill>
            <a:srgbClr val="FFFFFF"/>
          </a:solidFill>
          <a:ln w="25400">
            <a:solidFill>
              <a:srgbClr val="5B847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3774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Inaktivitätsmanager einrichten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2999232"/>
            <a:ext cx="310896" cy="310896"/>
          </a:xfrm>
          <a:prstGeom prst="rect">
            <a:avLst/>
          </a:prstGeom>
          <a:solidFill>
            <a:srgbClr val="FFFFFF"/>
          </a:solidFill>
          <a:ln w="25400">
            <a:solidFill>
              <a:srgbClr val="5B847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29260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Notfallzugriff im Passwort-Manager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457200" y="3547872"/>
            <a:ext cx="310896" cy="310896"/>
          </a:xfrm>
          <a:prstGeom prst="rect">
            <a:avLst/>
          </a:prstGeom>
          <a:solidFill>
            <a:srgbClr val="FFFFFF"/>
          </a:solidFill>
          <a:ln w="25400">
            <a:solidFill>
              <a:srgbClr val="5B847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4747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Krypto-Wörter sicher aufbewahren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4754880" y="1901952"/>
            <a:ext cx="310896" cy="310896"/>
          </a:xfrm>
          <a:prstGeom prst="rect">
            <a:avLst/>
          </a:prstGeom>
          <a:solidFill>
            <a:srgbClr val="FFFFFF"/>
          </a:solidFill>
          <a:ln w="25400">
            <a:solidFill>
              <a:srgbClr val="5B847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12080" y="182880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und Instagram festlegen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4754880" y="2450592"/>
            <a:ext cx="310896" cy="310896"/>
          </a:xfrm>
          <a:prstGeom prst="rect">
            <a:avLst/>
          </a:prstGeom>
          <a:solidFill>
            <a:srgbClr val="FFFFFF"/>
          </a:solidFill>
          <a:ln w="25400">
            <a:solidFill>
              <a:srgbClr val="5B847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212080" y="23774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Handy-Code weitergeben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4754880" y="2999232"/>
            <a:ext cx="310896" cy="310896"/>
          </a:xfrm>
          <a:prstGeom prst="rect">
            <a:avLst/>
          </a:prstGeom>
          <a:solidFill>
            <a:srgbClr val="FFFFFF"/>
          </a:solidFill>
          <a:ln w="25400">
            <a:solidFill>
              <a:srgbClr val="5B847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212080" y="29260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Master-Dokument schreiben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4754880" y="3547872"/>
            <a:ext cx="310896" cy="310896"/>
          </a:xfrm>
          <a:prstGeom prst="rect">
            <a:avLst/>
          </a:prstGeom>
          <a:solidFill>
            <a:srgbClr val="FFFFFF"/>
          </a:solidFill>
          <a:ln w="25400">
            <a:solidFill>
              <a:srgbClr val="5B847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212080" y="34747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Vorsorgevollmacht und Testament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457200" y="4251960"/>
            <a:ext cx="8229600" cy="50292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2519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F5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Schon ein Schritt heute ist besser als acht Schritte irgendwann.</a:t>
            </a:r>
            <a:endParaRPr lang="en-US" sz="1700" dirty="0"/>
          </a:p>
        </p:txBody>
      </p:sp>
      <p:sp>
        <p:nvSpPr>
          <p:cNvPr id="22" name="Shape 20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Drei Dinge zum Mitnehmen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Falls Sie heute nur drei Sätze behalten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914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84B59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1463040" y="17830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Ihre Liebsten brauchen einen Wegweiser.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463040" y="21945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Ohne Anleitung bleiben Konten, Fotos und Werte verschlossen.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651760"/>
            <a:ext cx="914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84B59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1463040" y="26974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Drei kleine Einstellungen genügen für den Anfang.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463040" y="31089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Apple, Google und der Handy-Code — schon haben Sie das Wichtigste abgedeckt.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3566160"/>
            <a:ext cx="914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84B59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1463040" y="36118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Reden Sie darüber.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463040" y="40233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offene Unterhaltung mit der Familie ist wertvoller als jede Einstellung.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0"/>
            <a:ext cx="320040" cy="514350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Vielen Dank.</a:t>
            </a:r>
            <a:endParaRPr lang="en-US" sz="6400" dirty="0"/>
          </a:p>
        </p:txBody>
      </p:sp>
      <p:sp>
        <p:nvSpPr>
          <p:cNvPr id="4" name="Shape 2"/>
          <p:cNvSpPr/>
          <p:nvPr/>
        </p:nvSpPr>
        <p:spPr>
          <a:xfrm>
            <a:off x="3657600" y="2468880"/>
            <a:ext cx="1828800" cy="0"/>
          </a:xfrm>
          <a:prstGeom prst="line">
            <a:avLst/>
          </a:prstGeom>
          <a:noFill/>
          <a:ln w="254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606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i="1" dirty="0">
                <a:solidFill>
                  <a:srgbClr val="F5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Haben Sie Fragen?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AE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 besprechen sie gemeinsam — in Ruhe.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41605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Bleiben Sie sicher — auch digital.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Warum sprechen wir darüber?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ehrliche Frage zum Anfang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82296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783080"/>
            <a:ext cx="109728" cy="2377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9202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„Wenn ich morgen nicht mehr wäre —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77240" y="24688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käme meine Familie an meine Bankkonten,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Fotos, E-Mails und Erinnerungen heran?“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77240" y="3520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die meisten Menschen lautet die Antwort: leider nein.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ist ein digitales Erbe?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Alles, was wir online besitzen oder speichern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828800"/>
            <a:ext cx="269748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828800"/>
            <a:ext cx="2697480" cy="109728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4884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Konten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E-Mail, Online-Banking,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Versicherungen, Behörden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268980" y="1828800"/>
            <a:ext cx="269748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68980" y="1828800"/>
            <a:ext cx="2697480" cy="109728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51860" y="214884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Erinnerungen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451860" y="278892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Fotos, Videos,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Nachrichten in der Cloud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172200" y="1828800"/>
            <a:ext cx="269748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AE0CC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72200" y="1828800"/>
            <a:ext cx="2697480" cy="109728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55080" y="2148840"/>
            <a:ext cx="2331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Werte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355080" y="278892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Kryptowährung,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 Abonnements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5720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das geht ohne Vorbereitung verloren oder bleibt monatelang gesperrt.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Sieben einfache Schritte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Zusammen etwa 30 Minuten Zeit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457200" cy="457200"/>
          </a:xfrm>
          <a:prstGeom prst="ellipse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783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51560" y="178308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Nachlasskontakt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2423160"/>
            <a:ext cx="457200" cy="457200"/>
          </a:xfrm>
          <a:prstGeom prst="ellipse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423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051560" y="242316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Inaktivitätsmanager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3063240"/>
            <a:ext cx="457200" cy="457200"/>
          </a:xfrm>
          <a:prstGeom prst="ellipse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063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51560" y="306324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Passwort-Manager: Notfallzugriff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457200" y="3703320"/>
            <a:ext cx="457200" cy="457200"/>
          </a:xfrm>
          <a:prstGeom prst="ellipse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703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51560" y="370332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Kryptowährung sichern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754880" y="1783080"/>
            <a:ext cx="457200" cy="457200"/>
          </a:xfrm>
          <a:prstGeom prst="ellipse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1783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5349240" y="178308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&amp; Instagram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4754880" y="2423160"/>
            <a:ext cx="457200" cy="457200"/>
          </a:xfrm>
          <a:prstGeom prst="ellipse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0" y="2423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5349240" y="242316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Handy-Code weitergeben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754880" y="3063240"/>
            <a:ext cx="457200" cy="457200"/>
          </a:xfrm>
          <a:prstGeom prst="ellipse">
            <a:avLst/>
          </a:prstGeom>
          <a:solidFill>
            <a:srgbClr val="C9954A"/>
          </a:solidFill>
          <a:ln w="12700">
            <a:solidFill>
              <a:srgbClr val="C995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0" y="3063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349240" y="306324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Master-Dokument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 gehen sie gemeinsam durch — Schritt für Schritt.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371600"/>
            <a:ext cx="9144000" cy="7315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"/>
            <a:ext cx="777240" cy="77724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594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Apple Nachlasskontakt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Sie ein iPhone oder iPad haben — etwa 5 Minuten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0080" y="224028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Einstellungen → Ihren Namen antippen → Anmelden &amp; Sicherheit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Nachlasskontakt → Person hinzufügen, der Sie vertrauen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erstellt einen besonderen Schlüssel für diese Person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Schlüssel + Sterbeurkunde erhält sie Zugang zu Fotos, Notizen, E-Mails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57200" y="43708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Ohne diese Einstellung warten Angehörige Wochen oder Monate auf Zugang.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371600"/>
            <a:ext cx="9144000" cy="7315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"/>
            <a:ext cx="777240" cy="77724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2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594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Google Inaktivitätsmanager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Gmail, Google Fotos und Google Drive — etwa 5 Minuten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0080" y="224028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Adresse: myaccount.google.com/inactive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Wartezeit wählen: 3, 6, 12 oder 18 Monate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Bis zu 10 Vertrauenspersonen hinzufügen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Festlegen, wer welche Daten bekommt (Gmail, Drive, Fotos, Kalender)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57200" y="43708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sendet Ihnen vorher Erinnerungen — erst dann werden die Kontakte informiert.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371600"/>
            <a:ext cx="9144000" cy="7315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"/>
            <a:ext cx="777240" cy="77724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3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594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Passwort-Manager: Notfallzugriff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Ihr Passwort-Manager hat alle Schlüssel — etwa 5 Minuten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0080" y="224028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Bitwarden: Einstellungen → Notfallzugriff → Kontakt hinzufügen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LastPass: Kontoeinstellungen → Notfallzugriff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Dashlane: Einstellungen → Notfallzugriff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Wartezeit festlegen (üblich: 7 Tage)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57200" y="43708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Hinweis: 1Password hat keinen Notfallzugriff. Stattdessen einen „Emergency Kit“ ausdrucken und sicher aufbewahren.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371600"/>
            <a:ext cx="9144000" cy="7315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"/>
            <a:ext cx="777240" cy="77724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4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594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Kryptowährung sichern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wichtig, wenn Sie Bitcoin oder andere Kryptowährungen besitzen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0080" y="224028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Schreiben Sie die Wiederherstellungswörter auf Papier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Bewahren Sie sie in einem feuerfesten Tresor auf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Niemals digital speichern — kein Foto, keine Cloud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Ohne diese Wörter ist das Geld für immer verloren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57200" y="43708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Sie keine Kryptowährung besitzen — überspringen Sie diesen Schritt.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371600"/>
            <a:ext cx="9144000" cy="7315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320040"/>
            <a:ext cx="777240" cy="777240"/>
          </a:xfrm>
          <a:prstGeom prst="ellipse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17320" y="274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5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417320" y="5943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Facebook &amp; Instagram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5B8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soziale Netzwerke — etwa 5 Minuten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0080" y="2240280"/>
            <a:ext cx="7863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der App: Menü → Einstellungen und Privatsphäre → Einstellungen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Tipp: in der Suche oben „Gedenkzustand“ eingeben — das geht schneller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Wahl: Nachlasskontakt benennen oder Konto löschen lassen</a:t>
            </a:r>
            <a:endParaRPr lang="en-US" sz="19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 kann anpinnen und das Profilbild ändern — aber nicht mitlesen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57200" y="43708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 Instagram funktioniert es ähnlich — am schnellsten über die Suche.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4800600"/>
            <a:ext cx="8229600" cy="0"/>
          </a:xfrm>
          <a:prstGeom prst="line">
            <a:avLst/>
          </a:prstGeom>
          <a:noFill/>
          <a:ln w="12700">
            <a:solidFill>
              <a:srgbClr val="84B59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463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 Erbe — Anleitung in 30 Minuten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Digitales Erbe — Anleitung in 30 Minuten</dc:title>
  <dc:subject>PptxGenJS Presentation</dc:subject>
  <dc:creator>Maksym Prokopov</dc:creator>
  <cp:lastModifiedBy>Maksym Prokopov</cp:lastModifiedBy>
  <cp:revision>1</cp:revision>
  <dcterms:created xsi:type="dcterms:W3CDTF">2026-05-06T11:56:59Z</dcterms:created>
  <dcterms:modified xsi:type="dcterms:W3CDTF">2026-05-06T11:56:59Z</dcterms:modified>
</cp:coreProperties>
</file>